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4"/>
  </p:notesMasterIdLst>
  <p:sldIdLst>
    <p:sldId id="256" r:id="rId2"/>
    <p:sldId id="257" r:id="rId3"/>
    <p:sldId id="265" r:id="rId4"/>
    <p:sldId id="260" r:id="rId5"/>
    <p:sldId id="261" r:id="rId6"/>
    <p:sldId id="266" r:id="rId7"/>
    <p:sldId id="258" r:id="rId8"/>
    <p:sldId id="267" r:id="rId9"/>
    <p:sldId id="262" r:id="rId10"/>
    <p:sldId id="263" r:id="rId11"/>
    <p:sldId id="259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1D66B-DC0C-47B0-99BC-80D4ECC95980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EFD9D-3368-41A2-BFEB-6213670C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19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5EFD9D-3368-41A2-BFEB-6213670C11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7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98A0168-EB40-45AF-89A1-87DE0A55FFC6}" type="datetime1">
              <a:rPr lang="en-US" smtClean="0"/>
              <a:t>11/14/2024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6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3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5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8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7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2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4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11/14/2024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997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694112F-55F4-4776-A323-7418930321C8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12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2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app=desktop&amp;v=6ca_FlbGWbM&amp;ab_channel=FatQuarterShop" TargetMode="External"/><Relationship Id="rId2" Type="http://schemas.openxmlformats.org/officeDocument/2006/relationships/hyperlink" Target="https://www.youtube.com/watch?v=CzTBbxHsj9Y&amp;ab_channel=FatQuarter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groups/2321874881470578/" TargetMode="External"/><Relationship Id="rId5" Type="http://schemas.openxmlformats.org/officeDocument/2006/relationships/hyperlink" Target="https://bookshop.org/p/books/all-points-patchwork-english-paper-piecing-beyond-the-hexagon-for-quilts-small-projects-diane-gilleland/8031428?ean=9781612124209" TargetMode="External"/><Relationship Id="rId4" Type="http://schemas.openxmlformats.org/officeDocument/2006/relationships/hyperlink" Target="https://www.youtube.com/watch?v=Om52xC1MUgo&amp;ab_channel=FatQuarterSh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9C696-37E5-C7F8-CA59-FE6A4B315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dirty="0"/>
              <a:t>English paper piecing!!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02A48-18CF-3399-D6E9-3A5A55E7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6" y="4556098"/>
            <a:ext cx="9070848" cy="758094"/>
          </a:xfrm>
        </p:spPr>
        <p:txBody>
          <a:bodyPr anchor="b">
            <a:normAutofit fontScale="92500" lnSpcReduction="10000"/>
          </a:bodyPr>
          <a:lstStyle/>
          <a:p>
            <a:r>
              <a:rPr lang="en-US" dirty="0"/>
              <a:t>Alex Wingate</a:t>
            </a:r>
          </a:p>
          <a:p>
            <a:r>
              <a:rPr lang="en-US" dirty="0"/>
              <a:t>DH </a:t>
            </a:r>
            <a:r>
              <a:rPr lang="en-US" dirty="0" err="1"/>
              <a:t>Methodz</a:t>
            </a:r>
            <a:endParaRPr lang="en-US" dirty="0"/>
          </a:p>
          <a:p>
            <a:r>
              <a:rPr lang="en-US" dirty="0"/>
              <a:t>Nov. 10, 2024</a:t>
            </a:r>
          </a:p>
        </p:txBody>
      </p:sp>
    </p:spTree>
    <p:extLst>
      <p:ext uri="{BB962C8B-B14F-4D97-AF65-F5344CB8AC3E}">
        <p14:creationId xmlns:p14="http://schemas.microsoft.com/office/powerpoint/2010/main" val="2086700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uilt on a wood floor&#10;&#10;Description automatically generated">
            <a:extLst>
              <a:ext uri="{FF2B5EF4-FFF2-40B4-BE49-F238E27FC236}">
                <a16:creationId xmlns:a16="http://schemas.microsoft.com/office/drawing/2014/main" id="{7A56F454-FDF7-CF99-DA46-7C562E34C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1" r="-3" b="16936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8" name="Picture 7" descr="A green quilt with colorful flowers&#10;&#10;Description automatically generated">
            <a:extLst>
              <a:ext uri="{FF2B5EF4-FFF2-40B4-BE49-F238E27FC236}">
                <a16:creationId xmlns:a16="http://schemas.microsoft.com/office/drawing/2014/main" id="{019A1B0F-80CF-7CB0-DAAE-E434C3120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7" b="41173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10" name="Picture 9" descr="A colorful quilt with flowers on it&#10;&#10;Description automatically generated">
            <a:extLst>
              <a:ext uri="{FF2B5EF4-FFF2-40B4-BE49-F238E27FC236}">
                <a16:creationId xmlns:a16="http://schemas.microsoft.com/office/drawing/2014/main" id="{7D750922-99AE-15BC-33FA-17C88E68C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8" r="-1" b="13459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BEA3C-FF21-CE48-5059-10FA2282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1D2C36F-4504-47C0-B82F-A167342A2754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6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1A3A-29A0-D0A2-E472-69A6BF18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55" y="278091"/>
            <a:ext cx="10131425" cy="1456267"/>
          </a:xfrm>
        </p:spPr>
        <p:txBody>
          <a:bodyPr anchor="ctr">
            <a:normAutofit/>
          </a:bodyPr>
          <a:lstStyle/>
          <a:p>
            <a:r>
              <a:rPr lang="en-US" dirty="0"/>
              <a:t>Things to remember &amp; </a:t>
            </a:r>
            <a:br>
              <a:rPr lang="en-US" dirty="0"/>
            </a:br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A64D1-D29F-E8CE-81F1-803458EC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01801"/>
            <a:ext cx="7467600" cy="4944532"/>
          </a:xfrm>
        </p:spPr>
        <p:txBody>
          <a:bodyPr>
            <a:normAutofit fontScale="92500"/>
          </a:bodyPr>
          <a:lstStyle/>
          <a:p>
            <a:r>
              <a:rPr lang="en-US" dirty="0"/>
              <a:t>Paper sizes</a:t>
            </a:r>
          </a:p>
          <a:p>
            <a:pPr lvl="1"/>
            <a:r>
              <a:rPr lang="en-US" dirty="0"/>
              <a:t>The size of a paper piece is always referred to by the length of the sides. A 1-inch hexagon means each side is 1 inch long, not that the piece is 1 inch across at widest point. Makes it easier to match side lengths</a:t>
            </a:r>
          </a:p>
          <a:p>
            <a:r>
              <a:rPr lang="en-US" dirty="0"/>
              <a:t>Basting</a:t>
            </a:r>
          </a:p>
          <a:p>
            <a:pPr lvl="1"/>
            <a:r>
              <a:rPr lang="en-US" dirty="0"/>
              <a:t>Big pieces, thin, and/or curved pieces are harder to glue baste</a:t>
            </a:r>
          </a:p>
          <a:p>
            <a:pPr lvl="1"/>
            <a:r>
              <a:rPr lang="en-US" dirty="0"/>
              <a:t>Glue may need to be re-applied if pieces sit for a long time. Fabric will start detaching</a:t>
            </a:r>
          </a:p>
          <a:p>
            <a:r>
              <a:rPr lang="en-US" dirty="0"/>
              <a:t>Wrapping</a:t>
            </a:r>
          </a:p>
          <a:p>
            <a:pPr lvl="1"/>
            <a:r>
              <a:rPr lang="en-US" dirty="0"/>
              <a:t>Can’t wrap too tight because could bend paper</a:t>
            </a:r>
          </a:p>
          <a:p>
            <a:pPr lvl="1"/>
            <a:r>
              <a:rPr lang="en-US" dirty="0"/>
              <a:t>Can’t wrap too loose because lose crisp edge and piecing</a:t>
            </a:r>
          </a:p>
          <a:p>
            <a:r>
              <a:rPr lang="en-US" dirty="0"/>
              <a:t>Getting pieces to line up</a:t>
            </a:r>
          </a:p>
          <a:p>
            <a:pPr lvl="1"/>
            <a:r>
              <a:rPr lang="en-US" dirty="0"/>
              <a:t>Even with careful wrapping and laser cut pieces, stuff might not line up</a:t>
            </a:r>
          </a:p>
          <a:p>
            <a:r>
              <a:rPr lang="en-US" dirty="0"/>
              <a:t>Stitches showing</a:t>
            </a:r>
          </a:p>
          <a:p>
            <a:pPr lvl="1"/>
            <a:r>
              <a:rPr lang="en-US" dirty="0"/>
              <a:t>Match thread better</a:t>
            </a:r>
          </a:p>
          <a:p>
            <a:pPr lvl="1"/>
            <a:r>
              <a:rPr lang="en-US" dirty="0"/>
              <a:t>Smaller, tighter stitches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9213-986C-FF0F-D8CF-ADCF037D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1D2C36F-4504-47C0-B82F-A167342A275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 descr="A close up of a quilt&#10;&#10;Description automatically generated">
            <a:extLst>
              <a:ext uri="{FF2B5EF4-FFF2-40B4-BE49-F238E27FC236}">
                <a16:creationId xmlns:a16="http://schemas.microsoft.com/office/drawing/2014/main" id="{B45F4EB9-AE71-831D-B863-4FFAB8F1F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9" r="3" b="27162"/>
          <a:stretch/>
        </p:blipFill>
        <p:spPr>
          <a:xfrm>
            <a:off x="8417056" y="3622255"/>
            <a:ext cx="3272205" cy="2616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5FA04-4998-2D50-3BE7-CF6C9569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979" y="1481513"/>
            <a:ext cx="1819466" cy="1805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EC182E-18C3-76E2-F681-C45C69047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219" y="1671169"/>
            <a:ext cx="1437943" cy="14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3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75D8-5299-7DED-B48D-AE10F9E50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04D9-2D11-CA7D-7CE4-4792CFAC3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8733"/>
            <a:ext cx="10131425" cy="4995334"/>
          </a:xfrm>
        </p:spPr>
        <p:txBody>
          <a:bodyPr>
            <a:normAutofit/>
          </a:bodyPr>
          <a:lstStyle/>
          <a:p>
            <a:r>
              <a:rPr lang="en-US" dirty="0"/>
              <a:t>Tula Pink Tutorial series on YouTube</a:t>
            </a:r>
          </a:p>
          <a:p>
            <a:pPr lvl="1"/>
            <a:r>
              <a:rPr lang="en-US" dirty="0">
                <a:hlinkClick r:id="rId2"/>
              </a:rPr>
              <a:t>Part 1 on Cutting Fabric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Part 2 on Supplies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Part 3 on Sewing</a:t>
            </a:r>
            <a:endParaRPr lang="en-US" dirty="0"/>
          </a:p>
          <a:p>
            <a:pPr lvl="1"/>
            <a:r>
              <a:rPr lang="en-US" dirty="0"/>
              <a:t>Glue basting</a:t>
            </a:r>
          </a:p>
          <a:p>
            <a:pPr lvl="1"/>
            <a:r>
              <a:rPr lang="en-US" dirty="0"/>
              <a:t>Good tips for how to sew</a:t>
            </a:r>
          </a:p>
          <a:p>
            <a:r>
              <a:rPr lang="en-US" dirty="0"/>
              <a:t>All Points Patchwork by Diane Gilleland</a:t>
            </a:r>
          </a:p>
          <a:p>
            <a:pPr lvl="1"/>
            <a:r>
              <a:rPr lang="en-US" dirty="0">
                <a:hlinkClick r:id="rId5"/>
              </a:rPr>
              <a:t>$20 on Bookshop.org</a:t>
            </a:r>
            <a:endParaRPr lang="en-US" dirty="0"/>
          </a:p>
          <a:p>
            <a:pPr lvl="1"/>
            <a:r>
              <a:rPr lang="en-US" dirty="0"/>
              <a:t>Check your public library!!</a:t>
            </a:r>
          </a:p>
          <a:p>
            <a:pPr lvl="1"/>
            <a:r>
              <a:rPr lang="en-US" dirty="0"/>
              <a:t>Detailed instructions for thread basting, but no glue basting</a:t>
            </a:r>
          </a:p>
          <a:p>
            <a:pPr lvl="1"/>
            <a:r>
              <a:rPr lang="en-US" dirty="0"/>
              <a:t>Lots of tips for how to wrap different types of shapes and how to put them together</a:t>
            </a:r>
          </a:p>
          <a:p>
            <a:pPr lvl="1"/>
            <a:r>
              <a:rPr lang="en-US" dirty="0"/>
              <a:t>Good section on troubleshooting</a:t>
            </a:r>
          </a:p>
          <a:p>
            <a:r>
              <a:rPr lang="en-US" dirty="0">
                <a:hlinkClick r:id="rId6"/>
              </a:rPr>
              <a:t>Young &amp; Millennial Quilters</a:t>
            </a:r>
            <a:endParaRPr lang="en-US" dirty="0"/>
          </a:p>
          <a:p>
            <a:pPr lvl="1"/>
            <a:r>
              <a:rPr lang="en-US" dirty="0"/>
              <a:t>Really nice Facebook quilting group!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AB2A7-DC4B-BD4A-BC8D-402E49FC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BE0B-F6B9-07E2-16A4-C69D80A56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6094-76AE-37DB-7D3D-71CED725F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41538"/>
            <a:ext cx="5096933" cy="4449762"/>
          </a:xfrm>
        </p:spPr>
        <p:txBody>
          <a:bodyPr>
            <a:normAutofit/>
          </a:bodyPr>
          <a:lstStyle/>
          <a:p>
            <a:r>
              <a:rPr lang="en-US" dirty="0"/>
              <a:t>Technique for piecing (putting fabric pieces together) for quilting</a:t>
            </a:r>
          </a:p>
          <a:p>
            <a:r>
              <a:rPr lang="en-US" dirty="0"/>
              <a:t>Fabric is wrapped around shaped pieces of paper and attached using glue or thread</a:t>
            </a:r>
          </a:p>
          <a:p>
            <a:r>
              <a:rPr lang="en-US" dirty="0"/>
              <a:t>Fabric covered pieces sewn together to form a tessellated fabric surface</a:t>
            </a:r>
          </a:p>
          <a:p>
            <a:r>
              <a:rPr lang="en-US" dirty="0"/>
              <a:t>Can do with sewing machine or thread and needle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25AE-F167-D679-F7A9-E080F2E3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1D2C36F-4504-47C0-B82F-A167342A275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7" descr="A group of quilts on a floor&#10;&#10;Description automatically generated">
            <a:extLst>
              <a:ext uri="{FF2B5EF4-FFF2-40B4-BE49-F238E27FC236}">
                <a16:creationId xmlns:a16="http://schemas.microsoft.com/office/drawing/2014/main" id="{F359B1C2-8010-3CB4-DD5E-034F94197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2" r="1" b="1"/>
          <a:stretch/>
        </p:blipFill>
        <p:spPr>
          <a:xfrm>
            <a:off x="5782733" y="1357786"/>
            <a:ext cx="6054352" cy="414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7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A86506-D848-1038-2B16-2829359B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850196-D60E-5BC5-F714-C8E0E68CC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45733"/>
            <a:ext cx="10131425" cy="474556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Choose shapes and make sure design fits together without gaps (tessellates)</a:t>
            </a:r>
          </a:p>
          <a:p>
            <a:pPr lvl="1"/>
            <a:r>
              <a:rPr lang="en-US" dirty="0"/>
              <a:t>Graph paper or computer programs can help with this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Cut fabric so there is at least 3/8” extra fabric on all sides of paper piece (don’t need to be exact)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Wrap fabric around paper piece (wrong side against paper), securing (basting) with glue or thread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Hold two pieces right sides together (side where fabric fully covers paper)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Sew pieces together on side where want them to attach</a:t>
            </a:r>
          </a:p>
          <a:p>
            <a:pPr lvl="1"/>
            <a:r>
              <a:rPr lang="en-US" dirty="0"/>
              <a:t>Hand whipstitch: needle goes in perpendicular to the pieces from the same side every time. Diagonal line formed on top</a:t>
            </a:r>
          </a:p>
          <a:p>
            <a:pPr lvl="1"/>
            <a:r>
              <a:rPr lang="en-US" dirty="0"/>
              <a:t>Machine blind-hem stitch: needle should just catch the edge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sewing pieces together. When a piece is enclosed on all sides by other pieces, can pop out paper piece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When whole surface is finished, pop out all pieces and press seams (iron goes up and down)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6AD8B-0774-F81B-8B7C-F09BF6D5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86BA-7B22-6337-E682-F29ACA88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215" y="253549"/>
            <a:ext cx="4602152" cy="1315370"/>
          </a:xfrm>
        </p:spPr>
        <p:txBody>
          <a:bodyPr>
            <a:normAutofit/>
          </a:bodyPr>
          <a:lstStyle/>
          <a:p>
            <a:r>
              <a:rPr lang="en-US" dirty="0"/>
              <a:t>Basic supplies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E0EC9-B4B6-11E4-551C-A775C4F06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32" r="14062" b="2"/>
          <a:stretch/>
        </p:blipFill>
        <p:spPr>
          <a:xfrm>
            <a:off x="407432" y="419292"/>
            <a:ext cx="5522976" cy="60533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D00BA-A208-6D57-F666-94E2B0757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842" y="1328286"/>
            <a:ext cx="5442134" cy="54527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b="1" dirty="0"/>
              <a:t>Stiff-</a:t>
            </a:r>
            <a:r>
              <a:rPr lang="en-US" sz="1600" b="1" dirty="0" err="1"/>
              <a:t>ish</a:t>
            </a:r>
            <a:r>
              <a:rPr lang="en-US" sz="1600" b="1" dirty="0"/>
              <a:t> paper </a:t>
            </a:r>
            <a:r>
              <a:rPr lang="en-US" sz="1600" dirty="0"/>
              <a:t>for the pieces (heavier than copy paper, cardstock at max heaviness)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Cut yourself: can cut by hand (hard to get accurate), special hole punches for shapes (hurts your hand after a while), machines like Cricut (have to get machine)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Order pieces: paperpieces.com (are laser cut; lots of sizes available), others likely exist. 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Thread: </a:t>
            </a:r>
            <a:r>
              <a:rPr lang="en-US" sz="1600" dirty="0"/>
              <a:t>any type, but goal is to get colors that blend with pieces being sewn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Needle</a:t>
            </a:r>
            <a:r>
              <a:rPr lang="en-US" sz="1600" dirty="0"/>
              <a:t>s: any type, but I really like Tulip Piecing Needles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Fabric</a:t>
            </a:r>
            <a:r>
              <a:rPr lang="en-US" sz="1600" dirty="0"/>
              <a:t>: woven, non-stretch fabric. Quilting cotton most typical. 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Cutting implement</a:t>
            </a:r>
            <a:r>
              <a:rPr lang="en-US" sz="1600" dirty="0"/>
              <a:t>: scissors or rotary cutter to cut fabric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Glue (if doing glue basting): </a:t>
            </a:r>
            <a:r>
              <a:rPr lang="en-US" sz="1600" dirty="0"/>
              <a:t>can use purple craft glue sticks. I prefer Sew-line fabric glue because it is archival quality. I think it’s worth it in the long run.</a:t>
            </a:r>
          </a:p>
          <a:p>
            <a:pPr>
              <a:lnSpc>
                <a:spcPct val="90000"/>
              </a:lnSpc>
            </a:pPr>
            <a:r>
              <a:rPr lang="en-US" sz="1600" b="1" dirty="0"/>
              <a:t>Iron</a:t>
            </a:r>
            <a:r>
              <a:rPr lang="en-US" sz="1600" dirty="0"/>
              <a:t>: for pressing at 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80659-A95B-6799-F973-1D61EB6C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5367" y="6266135"/>
            <a:ext cx="54864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C4CD-8A2B-6964-E434-8DC486BA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Optional but useful supplies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52EC0-4358-813E-551C-9512173B0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524000"/>
            <a:ext cx="6570132" cy="508846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Small magnets</a:t>
            </a:r>
            <a:r>
              <a:rPr lang="en-US" dirty="0"/>
              <a:t>: hold the pieces you’re sewing together so you don’t have to grip so hard</a:t>
            </a:r>
          </a:p>
          <a:p>
            <a:pPr lvl="1"/>
            <a:r>
              <a:rPr lang="en-US" dirty="0"/>
              <a:t>Sew Tites: multiple sizes, more expensive</a:t>
            </a:r>
          </a:p>
          <a:p>
            <a:pPr lvl="1"/>
            <a:r>
              <a:rPr lang="en-US" dirty="0"/>
              <a:t>Badge magnets and hijab magnets: multiple sizes, cheap!</a:t>
            </a:r>
          </a:p>
          <a:p>
            <a:r>
              <a:rPr lang="en-US" b="1" dirty="0"/>
              <a:t>Thimble</a:t>
            </a:r>
            <a:r>
              <a:rPr lang="en-US" dirty="0"/>
              <a:t>: if you hand sew, you will want one eventually</a:t>
            </a:r>
          </a:p>
          <a:p>
            <a:pPr lvl="1"/>
            <a:r>
              <a:rPr lang="en-US" dirty="0"/>
              <a:t>Leather thimble: Clover’s is my preference, but I doctored mine up</a:t>
            </a:r>
          </a:p>
          <a:p>
            <a:pPr lvl="1"/>
            <a:r>
              <a:rPr lang="en-US" dirty="0"/>
              <a:t>Metal thimble</a:t>
            </a:r>
          </a:p>
          <a:p>
            <a:pPr lvl="1"/>
            <a:r>
              <a:rPr lang="en-US" dirty="0" err="1"/>
              <a:t>Bandaid</a:t>
            </a:r>
            <a:r>
              <a:rPr lang="en-US" dirty="0"/>
              <a:t>: works amazingly well, but can’t reuse</a:t>
            </a:r>
          </a:p>
          <a:p>
            <a:r>
              <a:rPr lang="en-US" b="1" dirty="0"/>
              <a:t>Templates: </a:t>
            </a:r>
            <a:r>
              <a:rPr lang="en-US" dirty="0"/>
              <a:t>for fussy cutting fabric</a:t>
            </a:r>
          </a:p>
          <a:p>
            <a:pPr lvl="1"/>
            <a:r>
              <a:rPr lang="en-US" dirty="0"/>
              <a:t>Can buy or 3D print!</a:t>
            </a:r>
          </a:p>
          <a:p>
            <a:r>
              <a:rPr lang="en-US" b="1" dirty="0"/>
              <a:t>Good lamp</a:t>
            </a:r>
            <a:r>
              <a:rPr lang="en-US" dirty="0"/>
              <a:t>: to keep your eyes from going</a:t>
            </a:r>
          </a:p>
          <a:p>
            <a:r>
              <a:rPr lang="en-US" b="1" dirty="0"/>
              <a:t>Plastic bags or containers</a:t>
            </a:r>
            <a:r>
              <a:rPr lang="en-US" dirty="0"/>
              <a:t>: useful for organizing wrapped pieces, unwrapped fabric, and paper pieces</a:t>
            </a:r>
          </a:p>
          <a:p>
            <a:r>
              <a:rPr lang="en-US" b="1" dirty="0"/>
              <a:t>Utility chopstick/dowel: </a:t>
            </a:r>
            <a:r>
              <a:rPr lang="en-US" dirty="0"/>
              <a:t>useful for popping out pieces and while ironing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802C2-F93E-5BE8-AE33-9580E8340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1D2C36F-4504-47C0-B82F-A167342A275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group of bags of fabric&#10;&#10;Description automatically generated">
            <a:extLst>
              <a:ext uri="{FF2B5EF4-FFF2-40B4-BE49-F238E27FC236}">
                <a16:creationId xmlns:a16="http://schemas.microsoft.com/office/drawing/2014/main" id="{004DF564-7795-2F48-20F5-98BE03DC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" r="-4" b="949"/>
          <a:stretch/>
        </p:blipFill>
        <p:spPr>
          <a:xfrm>
            <a:off x="7547477" y="1874744"/>
            <a:ext cx="4318556" cy="31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9C39B2E-AE65-AB13-BFCB-0B446102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demo!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8FC158-0ADA-9B39-A8CD-9F8E9EFDD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7F009-AFA6-C899-55B7-C65D7F7E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BED28-2234-6427-09BA-F4A9FB947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Why do I like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86763-2F5B-DDD6-1942-A75E64BD3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682" y="2145665"/>
            <a:ext cx="4207661" cy="462384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Two words: FABRIC LEGOS!!!</a:t>
            </a:r>
          </a:p>
          <a:p>
            <a:pPr>
              <a:lnSpc>
                <a:spcPct val="90000"/>
              </a:lnSpc>
            </a:pPr>
            <a:r>
              <a:rPr lang="en-US" dirty="0"/>
              <a:t>Way easier to get good points and intricate designs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Don’t have to exact while cutting fabric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Accurately sized and cut paper gives you preciseness</a:t>
            </a:r>
          </a:p>
          <a:p>
            <a:pPr>
              <a:lnSpc>
                <a:spcPct val="90000"/>
              </a:lnSpc>
            </a:pPr>
            <a:r>
              <a:rPr lang="en-US" dirty="0"/>
              <a:t>Can be done with machine or hand sewing</a:t>
            </a:r>
          </a:p>
          <a:p>
            <a:pPr>
              <a:lnSpc>
                <a:spcPct val="90000"/>
              </a:lnSpc>
            </a:pPr>
            <a:r>
              <a:rPr lang="en-US" dirty="0"/>
              <a:t>Good for using up scraps</a:t>
            </a:r>
          </a:p>
          <a:p>
            <a:pPr>
              <a:lnSpc>
                <a:spcPct val="90000"/>
              </a:lnSpc>
            </a:pPr>
            <a:r>
              <a:rPr lang="en-US" dirty="0"/>
              <a:t>Portable!</a:t>
            </a:r>
          </a:p>
          <a:p>
            <a:pPr>
              <a:lnSpc>
                <a:spcPct val="90000"/>
              </a:lnSpc>
            </a:pPr>
            <a:r>
              <a:rPr lang="en-US" dirty="0"/>
              <a:t>Easily put-down-able at all steps in process</a:t>
            </a:r>
          </a:p>
          <a:p>
            <a:pPr>
              <a:lnSpc>
                <a:spcPct val="90000"/>
              </a:lnSpc>
            </a:pPr>
            <a:r>
              <a:rPr lang="en-US" dirty="0"/>
              <a:t>Finished piece can be any shape and any size so can do little things and big things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3C56E-EE43-3A80-491D-7C0CE206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917" y="6391687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 descr="A patchwork piece on a table&#10;&#10;Description automatically generated">
            <a:extLst>
              <a:ext uri="{FF2B5EF4-FFF2-40B4-BE49-F238E27FC236}">
                <a16:creationId xmlns:a16="http://schemas.microsoft.com/office/drawing/2014/main" id="{09E541BA-D442-2755-BD09-0D072C97A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2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94EBF-4826-8DA9-5874-564E15BC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1800" y="5870575"/>
            <a:ext cx="1600200" cy="377825"/>
          </a:xfrm>
          <a:prstGeom prst="rect">
            <a:avLst/>
          </a:prstGeom>
        </p:spPr>
        <p:txBody>
          <a:bodyPr/>
          <a:lstStyle/>
          <a:p>
            <a:fld id="{BE0A88F0-556B-4BB7-8AAB-D63AEB65C662}" type="datetime1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2FC6-1F85-E2B9-C767-874252B58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Content Placeholder 7" descr="A quilt on a wood floor&#10;&#10;Description automatically generated">
            <a:extLst>
              <a:ext uri="{FF2B5EF4-FFF2-40B4-BE49-F238E27FC236}">
                <a16:creationId xmlns:a16="http://schemas.microsoft.com/office/drawing/2014/main" id="{6295173F-3D54-269D-22F0-6475B917F82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" t="4667"/>
          <a:stretch/>
        </p:blipFill>
        <p:spPr>
          <a:xfrm>
            <a:off x="6218238" y="2378075"/>
            <a:ext cx="5973762" cy="4479925"/>
          </a:xfrm>
        </p:spPr>
      </p:pic>
      <p:pic>
        <p:nvPicPr>
          <p:cNvPr id="10" name="Picture 9" descr="A colorful quilt with flowers and leaves&#10;&#10;Description automatically generated">
            <a:extLst>
              <a:ext uri="{FF2B5EF4-FFF2-40B4-BE49-F238E27FC236}">
                <a16:creationId xmlns:a16="http://schemas.microsoft.com/office/drawing/2014/main" id="{E79DF0D7-A48D-C190-3D94-85FA18998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83781" cy="4173335"/>
          </a:xfrm>
          <a:prstGeom prst="rect">
            <a:avLst/>
          </a:prstGeom>
        </p:spPr>
      </p:pic>
      <p:pic>
        <p:nvPicPr>
          <p:cNvPr id="12" name="Picture 11" descr="A group of quilts on a wood floor&#10;&#10;Description automatically generated">
            <a:extLst>
              <a:ext uri="{FF2B5EF4-FFF2-40B4-BE49-F238E27FC236}">
                <a16:creationId xmlns:a16="http://schemas.microsoft.com/office/drawing/2014/main" id="{E034BB43-05AF-233C-2655-22B2F92E2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10260" r="19453" b="9474"/>
          <a:stretch/>
        </p:blipFill>
        <p:spPr>
          <a:xfrm>
            <a:off x="4183782" y="0"/>
            <a:ext cx="2298688" cy="417333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491D113-A9FB-9D81-581C-9237A3DD4E43}"/>
              </a:ext>
            </a:extLst>
          </p:cNvPr>
          <p:cNvSpPr txBox="1">
            <a:spLocks/>
          </p:cNvSpPr>
          <p:nvPr/>
        </p:nvSpPr>
        <p:spPr>
          <a:xfrm>
            <a:off x="687821" y="5051734"/>
            <a:ext cx="4513029" cy="1241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</a:rPr>
              <a:t>Current project!</a:t>
            </a:r>
          </a:p>
        </p:txBody>
      </p:sp>
    </p:spTree>
    <p:extLst>
      <p:ext uri="{BB962C8B-B14F-4D97-AF65-F5344CB8AC3E}">
        <p14:creationId xmlns:p14="http://schemas.microsoft.com/office/powerpoint/2010/main" val="210661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quilts on a table&#10;&#10;Description automatically generated">
            <a:extLst>
              <a:ext uri="{FF2B5EF4-FFF2-40B4-BE49-F238E27FC236}">
                <a16:creationId xmlns:a16="http://schemas.microsoft.com/office/drawing/2014/main" id="{E2B60A27-86FD-87BA-9775-C867F301A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0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8" name="Picture 7" descr="A patchwork of a butterfly&#10;&#10;Description automatically generated">
            <a:extLst>
              <a:ext uri="{FF2B5EF4-FFF2-40B4-BE49-F238E27FC236}">
                <a16:creationId xmlns:a16="http://schemas.microsoft.com/office/drawing/2014/main" id="{AF324F91-7A26-6181-A550-37EE27745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97" r="-3" b="27508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B97F-5650-A7C1-4013-BE3040C079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91800" y="5870575"/>
            <a:ext cx="1600200" cy="377825"/>
          </a:xfrm>
          <a:prstGeom prst="rect">
            <a:avLst/>
          </a:prstGeom>
        </p:spPr>
        <p:txBody>
          <a:bodyPr>
            <a:normAutofit/>
          </a:bodyPr>
          <a:lstStyle/>
          <a:p>
            <a:fld id="{BE0A88F0-556B-4BB7-8AAB-D63AEB65C662}" type="datetime1">
              <a:rPr lang="en-US"/>
              <a:pPr/>
              <a:t>11/14/2024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C0D6F-C11F-E311-FD6E-0DB26448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1D2C36F-4504-47C0-B82F-A167342A2754}" type="slidenum">
              <a:rPr lang="en-US"/>
              <a:pPr/>
              <a:t>9</a:t>
            </a:fld>
            <a:endParaRPr lang="en-US"/>
          </a:p>
        </p:txBody>
      </p:sp>
      <p:pic>
        <p:nvPicPr>
          <p:cNvPr id="16" name="Picture 15" descr="A patchwork piece on a table&#10;&#10;Description automatically generated">
            <a:extLst>
              <a:ext uri="{FF2B5EF4-FFF2-40B4-BE49-F238E27FC236}">
                <a16:creationId xmlns:a16="http://schemas.microsoft.com/office/drawing/2014/main" id="{D8B2BA99-ED57-24D4-7295-FA93BB48E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r="-3" b="-3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3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486</TotalTime>
  <Words>835</Words>
  <Application>Microsoft Office PowerPoint</Application>
  <PresentationFormat>Widescreen</PresentationFormat>
  <Paragraphs>98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Century Gothic</vt:lpstr>
      <vt:lpstr>Garamond</vt:lpstr>
      <vt:lpstr>Savon</vt:lpstr>
      <vt:lpstr>English paper piecing!!</vt:lpstr>
      <vt:lpstr>What is it?</vt:lpstr>
      <vt:lpstr>Steps</vt:lpstr>
      <vt:lpstr>Basic supplies</vt:lpstr>
      <vt:lpstr>Optional but useful supplies</vt:lpstr>
      <vt:lpstr>Quick demo!</vt:lpstr>
      <vt:lpstr>Why do I like it?</vt:lpstr>
      <vt:lpstr>PowerPoint Presentation</vt:lpstr>
      <vt:lpstr>PowerPoint Presentation</vt:lpstr>
      <vt:lpstr>PowerPoint Presentation</vt:lpstr>
      <vt:lpstr>Things to remember &amp;  Troubleshooting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Wingate, Alexandra Elizabeth</dc:creator>
  <cp:lastModifiedBy>Wingate, Alexandra Elizabeth</cp:lastModifiedBy>
  <cp:revision>8</cp:revision>
  <dcterms:created xsi:type="dcterms:W3CDTF">2024-11-11T02:40:12Z</dcterms:created>
  <dcterms:modified xsi:type="dcterms:W3CDTF">2024-11-15T01:28:57Z</dcterms:modified>
</cp:coreProperties>
</file>